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4"/>
  </p:sldMasterIdLst>
  <p:notesMasterIdLst>
    <p:notesMasterId r:id="rId15"/>
  </p:notesMasterIdLst>
  <p:sldIdLst>
    <p:sldId id="263" r:id="rId5"/>
    <p:sldId id="264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5" r:id="rId14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67"/>
  </p:normalViewPr>
  <p:slideViewPr>
    <p:cSldViewPr snapToGrid="0">
      <p:cViewPr varScale="1">
        <p:scale>
          <a:sx n="90" d="100"/>
          <a:sy n="90" d="100"/>
        </p:scale>
        <p:origin x="64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6319DF-6FD2-EE4A-8406-20F5E416A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3866890-45D2-A740-B7F3-D1D2D39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A40719-C5C9-A84E-A00C-01951B65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F5DF2A-9307-404A-A253-488BCF5D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EEFB1B-2675-4744-8C73-14DB9A49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6122107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5F3E2A-7026-F64B-A44B-735642CA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1F8D8AC-0815-EE46-AFCF-D9F4575FC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39B3C8-FC7D-2C4C-8623-63D399026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C66923-101B-814F-971C-EB1B7A2AB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01D4B50-EF3E-0D4F-88E7-F292726D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9175019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39479D9-9265-1046-A015-D488F65A7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C4FF4D6-ED05-E042-94C0-4BFE4850A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3118F7-A2FA-C74A-8AA9-3E5B2D6B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776976-AE55-494D-AE23-469F90CC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929A40-52AF-7A43-B266-0E4E47A1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6213458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980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B1B8F3-FEC7-ED4B-B750-94129841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9D0F0C-F1F1-834A-95F4-469D6D697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D209A4-4699-1B46-91F4-E9D19A2B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96943B-C1EA-1C40-8A5C-2403E4C9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29FC93-895B-7349-810B-987355DB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953384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A4DA54-D21D-054E-84A1-FAB6688A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C1DB9B-ACCC-DC40-8FB9-17E7B8840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BD63F6-786A-0149-BDF7-7A093B4F7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9FA515-EA70-BE45-8AAF-D609D754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4BDDA9-02CD-7148-A1FB-B50A877D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38235548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A699F-2DC1-0044-8CFB-6BEFA709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69CF63-DF64-D34A-9CC9-760F79CC5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482ACF6-4599-C844-80EC-14B56E16C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99BC1B8-EF15-2943-BFE4-5AFF913F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62A1D53-7AC7-B140-A5AF-A130941F1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C1B0E36-0F91-5C40-83B6-D19AD806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40066752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1B14F0-77C6-CC4D-BBA0-39A4501D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D0C4CE-56CF-8B47-AA81-5C3CF96E9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55E8A76-B979-6946-B366-FC33B4686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4CFF74A-5BD2-1D47-AE9E-6FCC38408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F9D4D5E-552D-574A-AFC6-4273B7EF8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40BBF0B-C686-7844-BC43-C7DDFA7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2155C5B-535F-924E-A4BE-7CE95375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2666F8E-AE09-FF4A-968C-F3B2699F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785275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C22519-3FDA-6A49-8652-1D53FACC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CC86417-E124-E148-BDDE-A0F46AD0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BF3EDD-0F14-0645-B5E6-9D6F6F6C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499215C-BFEB-FC4C-B5D6-F7E289E06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333932311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FC06260-E3CD-DD43-BFA1-823A45FA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8FD61DE-2CC6-3543-92AB-8C610B3F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C306CB-2A5C-AD4A-B092-3722D97E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4719437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2E7883-C0CE-1A44-AAEE-D1219C761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EEEB17-10DB-CF44-AF81-CB0699B57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F3D0738-2401-8A44-90BD-A0AF942DE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B9FF62-3F3E-CE49-9373-F79E0BC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C15E210-39F4-F345-BCA0-E7CD4AB4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098CD7B-AFF0-DF47-A035-4E22E7C7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2962744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881B37-CD80-EB40-9BD6-38144FBE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90C98B8-175C-1540-BE22-1BA232071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11DB967-6587-F44E-8977-C59D83DAB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5A20674-3F1A-C04C-A337-AD8457751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F173602-9CFA-CE4A-8834-3B920CF7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E7AB587-CEB1-DF43-982D-98EB3F80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377392619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4B1C56C-F582-0541-B561-874ACC1BB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B482C54-E0E7-7E4B-9511-E73623BBD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A5802A-E730-9643-AA79-A43840756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CE9066-9F1B-604E-B9EB-E105CC694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3DA522-A30B-E743-B225-41CC21DFA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5147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applewebdata://AAF7E177-0342-4855-A855-1EB2DD6C6411/#_ENREF_6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88D3A9-FBE2-6844-9A04-D83CBA675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875" y="1943238"/>
            <a:ext cx="5527231" cy="270636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6000" dirty="0" err="1"/>
              <a:t>En</a:t>
            </a:r>
            <a:r>
              <a:rPr lang="en-US" sz="6000" dirty="0"/>
              <a:t> </a:t>
            </a:r>
            <a:r>
              <a:rPr lang="en-US" sz="6000" dirty="0" err="1"/>
              <a:t>sunn</a:t>
            </a:r>
            <a:r>
              <a:rPr lang="en-US" sz="6000" dirty="0"/>
              <a:t> </a:t>
            </a:r>
            <a:r>
              <a:rPr lang="en-US" sz="6000" dirty="0" err="1"/>
              <a:t>talestemme</a:t>
            </a:r>
            <a:br>
              <a:rPr lang="en-US" sz="6000" dirty="0"/>
            </a:br>
            <a:br>
              <a:rPr lang="en-US" sz="6000" dirty="0"/>
            </a:br>
            <a:r>
              <a:rPr lang="en-US" sz="2200" dirty="0"/>
              <a:t>Maria Rosanna </a:t>
            </a:r>
            <a:r>
              <a:rPr lang="en-US" sz="2200" dirty="0" err="1"/>
              <a:t>Wennersten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6450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jerne med 7 tagger 3">
            <a:extLst>
              <a:ext uri="{FF2B5EF4-FFF2-40B4-BE49-F238E27FC236}">
                <a16:creationId xmlns:a16="http://schemas.microsoft.com/office/drawing/2014/main" id="{C9DDB98E-F528-A841-BA2E-AE8010D9E6DC}"/>
              </a:ext>
            </a:extLst>
          </p:cNvPr>
          <p:cNvSpPr/>
          <p:nvPr/>
        </p:nvSpPr>
        <p:spPr>
          <a:xfrm>
            <a:off x="3184451" y="1791835"/>
            <a:ext cx="2727251" cy="1812602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Bevisstgjøring</a:t>
            </a:r>
          </a:p>
        </p:txBody>
      </p:sp>
      <p:sp>
        <p:nvSpPr>
          <p:cNvPr id="5" name="Sky 4">
            <a:extLst>
              <a:ext uri="{FF2B5EF4-FFF2-40B4-BE49-F238E27FC236}">
                <a16:creationId xmlns:a16="http://schemas.microsoft.com/office/drawing/2014/main" id="{2DDF5BF9-1AE1-E245-850C-6B9C5E817683}"/>
              </a:ext>
            </a:extLst>
          </p:cNvPr>
          <p:cNvSpPr/>
          <p:nvPr/>
        </p:nvSpPr>
        <p:spPr>
          <a:xfrm>
            <a:off x="2480708" y="639691"/>
            <a:ext cx="1998921" cy="10114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Avspenning</a:t>
            </a:r>
          </a:p>
        </p:txBody>
      </p:sp>
      <p:sp>
        <p:nvSpPr>
          <p:cNvPr id="6" name="Sky 5">
            <a:extLst>
              <a:ext uri="{FF2B5EF4-FFF2-40B4-BE49-F238E27FC236}">
                <a16:creationId xmlns:a16="http://schemas.microsoft.com/office/drawing/2014/main" id="{ACFD1413-97E7-7C4B-81BC-2A85BE4C8513}"/>
              </a:ext>
            </a:extLst>
          </p:cNvPr>
          <p:cNvSpPr/>
          <p:nvPr/>
        </p:nvSpPr>
        <p:spPr>
          <a:xfrm>
            <a:off x="575486" y="2242403"/>
            <a:ext cx="2541182" cy="101142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Skjelettstabling</a:t>
            </a:r>
          </a:p>
        </p:txBody>
      </p:sp>
      <p:sp>
        <p:nvSpPr>
          <p:cNvPr id="7" name="Sky 6">
            <a:extLst>
              <a:ext uri="{FF2B5EF4-FFF2-40B4-BE49-F238E27FC236}">
                <a16:creationId xmlns:a16="http://schemas.microsoft.com/office/drawing/2014/main" id="{7DB66FF3-85A8-2C40-9569-AA1A2453BAD2}"/>
              </a:ext>
            </a:extLst>
          </p:cNvPr>
          <p:cNvSpPr/>
          <p:nvPr/>
        </p:nvSpPr>
        <p:spPr>
          <a:xfrm>
            <a:off x="2445488" y="3563221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Pust</a:t>
            </a:r>
          </a:p>
        </p:txBody>
      </p:sp>
      <p:sp>
        <p:nvSpPr>
          <p:cNvPr id="8" name="Sky 7">
            <a:extLst>
              <a:ext uri="{FF2B5EF4-FFF2-40B4-BE49-F238E27FC236}">
                <a16:creationId xmlns:a16="http://schemas.microsoft.com/office/drawing/2014/main" id="{1FB13996-BE76-F34F-9882-028A35B0AD32}"/>
              </a:ext>
            </a:extLst>
          </p:cNvPr>
          <p:cNvSpPr/>
          <p:nvPr/>
        </p:nvSpPr>
        <p:spPr>
          <a:xfrm>
            <a:off x="4720858" y="3811330"/>
            <a:ext cx="1467293" cy="11815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Stemme</a:t>
            </a:r>
          </a:p>
        </p:txBody>
      </p:sp>
      <p:sp>
        <p:nvSpPr>
          <p:cNvPr id="9" name="Sky 8">
            <a:extLst>
              <a:ext uri="{FF2B5EF4-FFF2-40B4-BE49-F238E27FC236}">
                <a16:creationId xmlns:a16="http://schemas.microsoft.com/office/drawing/2014/main" id="{A70DBA73-2C4F-3548-AE71-91990D8B491F}"/>
              </a:ext>
            </a:extLst>
          </p:cNvPr>
          <p:cNvSpPr/>
          <p:nvPr/>
        </p:nvSpPr>
        <p:spPr>
          <a:xfrm>
            <a:off x="6528391" y="2242403"/>
            <a:ext cx="2147776" cy="80914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Artikulatorer</a:t>
            </a:r>
            <a:endParaRPr lang="nb-N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Sky 9">
            <a:extLst>
              <a:ext uri="{FF2B5EF4-FFF2-40B4-BE49-F238E27FC236}">
                <a16:creationId xmlns:a16="http://schemas.microsoft.com/office/drawing/2014/main" id="{3F7FF667-B686-5642-B567-D1CF070A18E8}"/>
              </a:ext>
            </a:extLst>
          </p:cNvPr>
          <p:cNvSpPr/>
          <p:nvPr/>
        </p:nvSpPr>
        <p:spPr>
          <a:xfrm>
            <a:off x="5613990" y="736713"/>
            <a:ext cx="2615609" cy="80914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Levende</a:t>
            </a:r>
            <a:r>
              <a:rPr lang="nb-NO" dirty="0"/>
              <a:t> </a:t>
            </a:r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språk</a:t>
            </a:r>
          </a:p>
        </p:txBody>
      </p:sp>
    </p:spTree>
    <p:extLst>
      <p:ext uri="{BB962C8B-B14F-4D97-AF65-F5344CB8AC3E}">
        <p14:creationId xmlns:p14="http://schemas.microsoft.com/office/powerpoint/2010/main" val="136183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B70481-C085-684D-ACFA-46869EE3A6DE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nb-NO" sz="3200" dirty="0">
                <a:latin typeface="Bangla Sangam MN" panose="02000000000000000000" pitchFamily="2" charset="0"/>
                <a:cs typeface="Bangla Sangam MN" panose="02000000000000000000" pitchFamily="2" charset="0"/>
              </a:rPr>
              <a:t>God stemmekvalitet kan defineres som resultatet av en optimal bruk av stemmeorganet for å oppnå maksimal akustisk produksjon med minst mulig muskulær anstrengelse.</a:t>
            </a:r>
          </a:p>
          <a:p>
            <a:pPr marL="0" indent="0">
              <a:buNone/>
            </a:pPr>
            <a:endParaRPr lang="nb-NO" sz="3200" dirty="0">
              <a:latin typeface="Bangla Sangam MN" panose="02000000000000000000" pitchFamily="2" charset="0"/>
              <a:cs typeface="Bangla Sangam MN" panose="02000000000000000000" pitchFamily="2" charset="0"/>
            </a:endParaRPr>
          </a:p>
          <a:p>
            <a:pPr marL="0" indent="0">
              <a:buNone/>
            </a:pPr>
            <a:r>
              <a:rPr lang="nb-NO" dirty="0">
                <a:latin typeface="Bangla Sangam MN" panose="02000000000000000000" pitchFamily="2" charset="0"/>
                <a:cs typeface="Bangla Sangam MN" panose="02000000000000000000" pitchFamily="2" charset="0"/>
              </a:rPr>
              <a:t>(</a:t>
            </a:r>
            <a:r>
              <a:rPr lang="nb-NO" dirty="0">
                <a:latin typeface="Bangla Sangam MN" panose="02000000000000000000" pitchFamily="2" charset="0"/>
                <a:cs typeface="Bangla Sangam MN" panose="02000000000000000000" pitchFamily="2" charset="0"/>
                <a:hlinkClick r:id="rId2" tooltip="Laukkanen, 1995 #274"/>
              </a:rPr>
              <a:t>Laukkanen, 1995</a:t>
            </a:r>
            <a:r>
              <a:rPr lang="nb-NO" dirty="0">
                <a:latin typeface="Bangla Sangam MN" panose="02000000000000000000" pitchFamily="2" charset="0"/>
                <a:cs typeface="Bangla Sangam MN" panose="02000000000000000000" pitchFamily="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5792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4675" y="0"/>
            <a:ext cx="29146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1" y="0"/>
            <a:ext cx="91102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575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731" y="0"/>
            <a:ext cx="727853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5" y="0"/>
            <a:ext cx="77152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3DE814974705469D2778EC7C1C89BF" ma:contentTypeVersion="13" ma:contentTypeDescription="Opprett et nytt dokument." ma:contentTypeScope="" ma:versionID="27693d4b4b1849cc7d7a18ebd0140919">
  <xsd:schema xmlns:xsd="http://www.w3.org/2001/XMLSchema" xmlns:xs="http://www.w3.org/2001/XMLSchema" xmlns:p="http://schemas.microsoft.com/office/2006/metadata/properties" xmlns:ns1="http://schemas.microsoft.com/sharepoint/v3" xmlns:ns3="9e182e88-7aeb-4ac4-8777-5e6bf059e4e3" xmlns:ns4="f3266fb1-435c-4759-af2f-9393df8c00bf" targetNamespace="http://schemas.microsoft.com/office/2006/metadata/properties" ma:root="true" ma:fieldsID="679e0d45813929e8de3b95c5bcd744a3" ns1:_="" ns3:_="" ns4:_="">
    <xsd:import namespace="http://schemas.microsoft.com/sharepoint/v3"/>
    <xsd:import namespace="9e182e88-7aeb-4ac4-8777-5e6bf059e4e3"/>
    <xsd:import namespace="f3266fb1-435c-4759-af2f-9393df8c00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82e88-7aeb-4ac4-8777-5e6bf059e4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66fb1-435c-4759-af2f-9393df8c00b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18D8128-3FDF-4F9C-8650-432FEF1A28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70EAAE-498D-4292-AC30-D6F7E4AF11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182e88-7aeb-4ac4-8777-5e6bf059e4e3"/>
    <ds:schemaRef ds:uri="f3266fb1-435c-4759-af2f-9393df8c00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BF0E26-8F9A-4529-8668-D97A46CC1329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f3266fb1-435c-4759-af2f-9393df8c00bf"/>
    <ds:schemaRef ds:uri="9e182e88-7aeb-4ac4-8777-5e6bf059e4e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40</Words>
  <Application>Microsoft Office PowerPoint</Application>
  <PresentationFormat>Skjermfremvisning (16:9)</PresentationFormat>
  <Paragraphs>11</Paragraphs>
  <Slides>10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Bangla Sangam MN</vt:lpstr>
      <vt:lpstr>Calibri</vt:lpstr>
      <vt:lpstr>Calibri Light</vt:lpstr>
      <vt:lpstr>Office-tema</vt:lpstr>
      <vt:lpstr>En sunn talestemme  Maria Rosanna Wennersten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sunn talestemme  Maria Rosanna Wennersten</dc:title>
  <dc:creator>Maria Rosanna Wennersten</dc:creator>
  <cp:lastModifiedBy>Anette Waller</cp:lastModifiedBy>
  <cp:revision>8</cp:revision>
  <dcterms:created xsi:type="dcterms:W3CDTF">2019-11-07T23:39:02Z</dcterms:created>
  <dcterms:modified xsi:type="dcterms:W3CDTF">2020-05-25T08:05:03Z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6c8c24-ab34-47ed-8c35-2ad744cc63c7_Enabled">
    <vt:lpwstr>true</vt:lpwstr>
  </property>
  <property fmtid="{D5CDD505-2E9C-101B-9397-08002B2CF9AE}" pid="3" name="MSIP_Label_9f6c8c24-ab34-47ed-8c35-2ad744cc63c7_SetDate">
    <vt:lpwstr>2019-11-08T09:35:42Z</vt:lpwstr>
  </property>
  <property fmtid="{D5CDD505-2E9C-101B-9397-08002B2CF9AE}" pid="4" name="MSIP_Label_9f6c8c24-ab34-47ed-8c35-2ad744cc63c7_Method">
    <vt:lpwstr>Standard</vt:lpwstr>
  </property>
  <property fmtid="{D5CDD505-2E9C-101B-9397-08002B2CF9AE}" pid="5" name="MSIP_Label_9f6c8c24-ab34-47ed-8c35-2ad744cc63c7_Name">
    <vt:lpwstr>Åpen informasjon</vt:lpwstr>
  </property>
  <property fmtid="{D5CDD505-2E9C-101B-9397-08002B2CF9AE}" pid="6" name="MSIP_Label_9f6c8c24-ab34-47ed-8c35-2ad744cc63c7_SiteId">
    <vt:lpwstr>631d405d-9825-4459-b5bc-d88848e60a69</vt:lpwstr>
  </property>
  <property fmtid="{D5CDD505-2E9C-101B-9397-08002B2CF9AE}" pid="7" name="MSIP_Label_9f6c8c24-ab34-47ed-8c35-2ad744cc63c7_ActionId">
    <vt:lpwstr>db0367b2-019f-4f4a-8352-000058d5c640</vt:lpwstr>
  </property>
  <property fmtid="{D5CDD505-2E9C-101B-9397-08002B2CF9AE}" pid="8" name="MSIP_Label_9f6c8c24-ab34-47ed-8c35-2ad744cc63c7_ContentBits">
    <vt:lpwstr>0</vt:lpwstr>
  </property>
  <property fmtid="{D5CDD505-2E9C-101B-9397-08002B2CF9AE}" pid="9" name="ContentTypeId">
    <vt:lpwstr>0x010100563DE814974705469D2778EC7C1C89BF</vt:lpwstr>
  </property>
</Properties>
</file>