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62" r:id="rId8"/>
    <p:sldId id="259" r:id="rId9"/>
    <p:sldId id="261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EFGEOX1zgw" TargetMode="External"/><Relationship Id="rId2" Type="http://schemas.openxmlformats.org/officeDocument/2006/relationships/hyperlink" Target="https://www.youtube.com/watch?v=P21Y8P6x1Z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VPCmecTSSg&amp;feature=youtu.be&amp;fbclid=IwAR3ihTeq0IrazE0r3fFnGyxG_hFfJ6_039XeHrV6hc4p8vD2oFVgA5m-qF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nymargeta.com/" TargetMode="External"/><Relationship Id="rId2" Type="http://schemas.openxmlformats.org/officeDocument/2006/relationships/hyperlink" Target="mailto:kontakt@tonymargeta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967864" y="719877"/>
            <a:ext cx="8791575" cy="1367654"/>
          </a:xfrm>
        </p:spPr>
        <p:txBody>
          <a:bodyPr>
            <a:normAutofit/>
          </a:bodyPr>
          <a:lstStyle/>
          <a:p>
            <a:pPr algn="ctr"/>
            <a:r>
              <a:rPr lang="sv-SE" sz="8800" b="1" dirty="0"/>
              <a:t>TONY MARGETA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33175" y="2087531"/>
            <a:ext cx="8791575" cy="930773"/>
          </a:xfrm>
        </p:spPr>
        <p:txBody>
          <a:bodyPr>
            <a:normAutofit/>
          </a:bodyPr>
          <a:lstStyle/>
          <a:p>
            <a:pPr algn="ctr"/>
            <a:r>
              <a:rPr lang="sv-SE" sz="4000" i="1" dirty="0"/>
              <a:t>Att sjunga är att våga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172" y="3072210"/>
            <a:ext cx="3295583" cy="330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4621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1414" y="470262"/>
            <a:ext cx="9905998" cy="934494"/>
          </a:xfrm>
        </p:spPr>
        <p:txBody>
          <a:bodyPr/>
          <a:lstStyle/>
          <a:p>
            <a:pPr algn="ctr"/>
            <a:r>
              <a:rPr lang="sv-SE" b="1" dirty="0"/>
              <a:t>Tony i några punkter: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1414" y="1282836"/>
            <a:ext cx="9905999" cy="3541714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Född och uppvuxen i Göteborg</a:t>
            </a:r>
          </a:p>
          <a:p>
            <a:r>
              <a:rPr lang="sv-SE" dirty="0"/>
              <a:t>Började i Göteborgs Domkyrkas Gosskör som 7-åring, var med i 15 år, de sista åren som assisterande repetitör för nybörjarna</a:t>
            </a:r>
          </a:p>
          <a:p>
            <a:r>
              <a:rPr lang="sv-SE" dirty="0"/>
              <a:t>Studerat till musiklärare och körpedagog vid Musikhögskolan i Göteborg</a:t>
            </a:r>
          </a:p>
          <a:p>
            <a:r>
              <a:rPr lang="sv-SE" dirty="0"/>
              <a:t>Lett egna körer sedan 1993</a:t>
            </a:r>
          </a:p>
          <a:p>
            <a:r>
              <a:rPr lang="sv-SE" dirty="0"/>
              <a:t>Jobbat i musikklasser sedan 2007</a:t>
            </a:r>
          </a:p>
          <a:p>
            <a:r>
              <a:rPr lang="sv-SE" dirty="0"/>
              <a:t>Tidigare dirigent för Falu Kammarkör 2004-2015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12" y="4824550"/>
            <a:ext cx="4088674" cy="190385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699938"/>
            <a:ext cx="3644537" cy="216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4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Vad gör jag i min vardag?</a:t>
            </a:r>
            <a:r>
              <a:rPr lang="sv-SE" dirty="0"/>
              <a:t>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71697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Körpedagog och musiklärare vid Adolf Fredriks Musikklasser sedan 2015</a:t>
            </a:r>
          </a:p>
          <a:p>
            <a:r>
              <a:rPr lang="sv-SE" dirty="0"/>
              <a:t>Dirigent, konstnärlig ledare för Adolf Fredriks Gosskör och Adolf Fredriks Musikklasser 8AB</a:t>
            </a:r>
          </a:p>
          <a:p>
            <a:r>
              <a:rPr lang="sv-SE" dirty="0"/>
              <a:t>Dirigent, konstnärlig ledare - damkören La Cappella (Uppsala) sedan 2014</a:t>
            </a:r>
          </a:p>
          <a:p>
            <a:r>
              <a:rPr lang="sv-SE" dirty="0"/>
              <a:t>Dirigent, konstnärlig ledare - Storkyrkans ungdomskör sedan 2018</a:t>
            </a:r>
          </a:p>
          <a:p>
            <a:r>
              <a:rPr lang="sv-SE" dirty="0"/>
              <a:t>Distriktsansvarig Sveriges Körförbund Stockholmsdistriktet sedan 2014</a:t>
            </a:r>
          </a:p>
          <a:p>
            <a:r>
              <a:rPr lang="sv-SE" dirty="0"/>
              <a:t>Frilansar med workshops för dirigenter och körer </a:t>
            </a:r>
          </a:p>
        </p:txBody>
      </p:sp>
    </p:spTree>
    <p:extLst>
      <p:ext uri="{BB962C8B-B14F-4D97-AF65-F5344CB8AC3E}">
        <p14:creationId xmlns:p14="http://schemas.microsoft.com/office/powerpoint/2010/main" val="225588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C4D0FE-E5F2-0246-B4AD-0B6690664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18468"/>
            <a:ext cx="9905998" cy="1038832"/>
          </a:xfrm>
        </p:spPr>
        <p:txBody>
          <a:bodyPr/>
          <a:lstStyle/>
          <a:p>
            <a:pPr algn="ctr"/>
            <a:r>
              <a:rPr lang="sv-SE" b="1" dirty="0"/>
              <a:t>Adolf Fredriks musikklasser (AF)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B47903-3386-B04D-B3B9-9AFF9C755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69376"/>
            <a:ext cx="9905999" cy="434562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Grundades 1939 av Hugo Hammarström </a:t>
            </a:r>
          </a:p>
          <a:p>
            <a:r>
              <a:rPr lang="sv-SE" dirty="0"/>
              <a:t>Sveriges äldsta profilskola</a:t>
            </a:r>
          </a:p>
          <a:p>
            <a:r>
              <a:rPr lang="sv-SE" dirty="0"/>
              <a:t>Har idag 1100 elever, 36 klasser = 18 körklasser </a:t>
            </a:r>
          </a:p>
          <a:p>
            <a:r>
              <a:rPr lang="sv-SE" dirty="0"/>
              <a:t>Musik 5-6 h/vecka (kör, musikhistoria, musikteori)</a:t>
            </a:r>
          </a:p>
          <a:p>
            <a:r>
              <a:rPr lang="sv-SE" dirty="0"/>
              <a:t>Konserterar i Stockholm, övriga Sverige och även internationellt </a:t>
            </a:r>
          </a:p>
          <a:p>
            <a:r>
              <a:rPr lang="sv-SE" dirty="0"/>
              <a:t>12 musiklärare (ca 100 pedagoger på skolan) </a:t>
            </a:r>
          </a:p>
          <a:p>
            <a:r>
              <a:rPr lang="sv-SE" dirty="0"/>
              <a:t>Sedan 2015 även Adolf Fredriks Farsta (360 elever, 12 klasser = 6 körer)</a:t>
            </a:r>
          </a:p>
          <a:p>
            <a:r>
              <a:rPr lang="sv-SE" dirty="0"/>
              <a:t>Legendariska musiklärare Bo Johansson och Jan-Åke </a:t>
            </a:r>
            <a:r>
              <a:rPr lang="sv-SE" dirty="0" err="1"/>
              <a:t>Hillerud</a:t>
            </a:r>
            <a:r>
              <a:rPr lang="sv-SE" dirty="0"/>
              <a:t> (ca 35 år)</a:t>
            </a:r>
          </a:p>
        </p:txBody>
      </p:sp>
    </p:spTree>
    <p:extLst>
      <p:ext uri="{BB962C8B-B14F-4D97-AF65-F5344CB8AC3E}">
        <p14:creationId xmlns:p14="http://schemas.microsoft.com/office/powerpoint/2010/main" val="268414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1413" y="210703"/>
            <a:ext cx="9905998" cy="1240907"/>
          </a:xfrm>
        </p:spPr>
        <p:txBody>
          <a:bodyPr/>
          <a:lstStyle/>
          <a:p>
            <a:pPr algn="ctr"/>
            <a:r>
              <a:rPr lang="sv-SE" b="1" dirty="0"/>
              <a:t>Adolf Fredriks Gosskör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1413" y="1451609"/>
            <a:ext cx="9905999" cy="5195687"/>
          </a:xfrm>
        </p:spPr>
        <p:txBody>
          <a:bodyPr>
            <a:normAutofit lnSpcReduction="10000"/>
          </a:bodyPr>
          <a:lstStyle/>
          <a:p>
            <a:r>
              <a:rPr lang="sv-SE" dirty="0"/>
              <a:t>Grundades 1965 av Jan-Åke </a:t>
            </a:r>
            <a:r>
              <a:rPr lang="sv-SE" dirty="0" err="1"/>
              <a:t>Hillerud</a:t>
            </a:r>
            <a:endParaRPr lang="sv-SE" dirty="0"/>
          </a:p>
          <a:p>
            <a:r>
              <a:rPr lang="sv-SE" dirty="0"/>
              <a:t>En av två representationskörer vid Adolf Fredriks Musikklasser</a:t>
            </a:r>
          </a:p>
          <a:p>
            <a:r>
              <a:rPr lang="sv-SE" dirty="0"/>
              <a:t>Egen konsertverksamhet och samarbeten med musikinstitutioner i Stockholm och övriga landet</a:t>
            </a:r>
          </a:p>
          <a:p>
            <a:r>
              <a:rPr lang="sv-SE" dirty="0"/>
              <a:t>Deltog i </a:t>
            </a:r>
            <a:r>
              <a:rPr lang="sv-SE" dirty="0" err="1"/>
              <a:t>European</a:t>
            </a:r>
            <a:r>
              <a:rPr lang="sv-SE" dirty="0"/>
              <a:t> Choir Games i Göteborg 7-11 augusti </a:t>
            </a:r>
          </a:p>
          <a:p>
            <a:r>
              <a:rPr lang="sv-SE" dirty="0"/>
              <a:t>Består av 60 pojkar årskurs 4-Gymnasiet (10-16 år)</a:t>
            </a:r>
          </a:p>
          <a:p>
            <a:r>
              <a:rPr lang="sv-SE" dirty="0"/>
              <a:t>Repeterar onsdag 15.45-18.00 (sopraner och altar), torsdag 15.45-17.15 (hela kören), 17.15-18.00 (tenorer och basar) + internat och extraövningar</a:t>
            </a:r>
          </a:p>
          <a:p>
            <a:r>
              <a:rPr lang="sv-SE" dirty="0"/>
              <a:t>Repertoar 1600-tal till nutid (</a:t>
            </a:r>
            <a:r>
              <a:rPr lang="sv-SE" dirty="0" err="1"/>
              <a:t>Scarlatti</a:t>
            </a:r>
            <a:r>
              <a:rPr lang="sv-SE" dirty="0"/>
              <a:t>, Bach, Mendelssohn, Rossini, Nystedt, </a:t>
            </a:r>
            <a:r>
              <a:rPr lang="sv-SE" dirty="0" err="1"/>
              <a:t>Gjeilo</a:t>
            </a:r>
            <a:r>
              <a:rPr lang="sv-SE" dirty="0"/>
              <a:t> </a:t>
            </a:r>
            <a:r>
              <a:rPr lang="sv-SE" dirty="0" err="1"/>
              <a:t>m.fl</a:t>
            </a:r>
            <a:r>
              <a:rPr lang="sv-SE" dirty="0"/>
              <a:t>)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935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61A18A-2ABD-A444-9004-D111A02F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b="1" dirty="0"/>
              <a:t>Några klingande exempel av </a:t>
            </a:r>
            <a:br>
              <a:rPr lang="sv-SE" b="1" dirty="0"/>
            </a:br>
            <a:r>
              <a:rPr lang="sv-SE" b="1" dirty="0"/>
              <a:t>Adolf Fredriks gosskör och </a:t>
            </a:r>
            <a:br>
              <a:rPr lang="sv-SE" b="1" dirty="0"/>
            </a:br>
            <a:r>
              <a:rPr lang="sv-SE" b="1" dirty="0"/>
              <a:t>Storkyrkans ungdomskör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BB1B98-3B8E-9F45-A5E4-B124E2639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/>
          </a:bodyPr>
          <a:lstStyle/>
          <a:p>
            <a:r>
              <a:rPr lang="sv-SE" dirty="0">
                <a:hlinkClick r:id="rId2"/>
              </a:rPr>
              <a:t>https://www.youtube.com/watch?v=P21Y8P6x1Z4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(AFG vid </a:t>
            </a:r>
            <a:r>
              <a:rPr lang="sv-SE" dirty="0" err="1"/>
              <a:t>European</a:t>
            </a:r>
            <a:r>
              <a:rPr lang="sv-SE" dirty="0"/>
              <a:t> Choir Games 9/8-19. Kom i min famn / E Taube – Folkloretävling)</a:t>
            </a:r>
          </a:p>
          <a:p>
            <a:r>
              <a:rPr lang="sv-SE" dirty="0"/>
              <a:t> </a:t>
            </a:r>
            <a:r>
              <a:rPr lang="sv-SE" dirty="0">
                <a:hlinkClick r:id="rId3"/>
              </a:rPr>
              <a:t>https://www.youtube.com/watch?v=qEFGEOX1zgw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(Gosskören och Flickkören 10/10-19, La </a:t>
            </a:r>
            <a:r>
              <a:rPr lang="sv-SE" dirty="0" err="1"/>
              <a:t>Passeggiata</a:t>
            </a:r>
            <a:r>
              <a:rPr lang="sv-SE" dirty="0"/>
              <a:t> / G Rossini)</a:t>
            </a:r>
          </a:p>
          <a:p>
            <a:r>
              <a:rPr lang="sv-SE" dirty="0">
                <a:hlinkClick r:id="rId4"/>
              </a:rPr>
              <a:t>https://www.youtube.com/watch?v=PVPCmecTSSg&amp;feature=youtu.be&amp;fbclid=IwAR3ihTeq0IrazE0r3fFnGyxG_hFfJ6_039XeHrV6hc4p8vD2oFVgA5m-qFs</a:t>
            </a:r>
            <a:br>
              <a:rPr lang="sv-SE" dirty="0"/>
            </a:br>
            <a:r>
              <a:rPr lang="sv-SE" dirty="0"/>
              <a:t>(STUK scenisk konsert 13/10-19, </a:t>
            </a:r>
            <a:r>
              <a:rPr lang="sv-SE" dirty="0" err="1"/>
              <a:t>Let</a:t>
            </a:r>
            <a:r>
              <a:rPr lang="sv-SE" dirty="0"/>
              <a:t> the river </a:t>
            </a:r>
            <a:r>
              <a:rPr lang="sv-SE" dirty="0" err="1"/>
              <a:t>run</a:t>
            </a:r>
            <a:r>
              <a:rPr lang="sv-SE" dirty="0"/>
              <a:t> / </a:t>
            </a:r>
            <a:r>
              <a:rPr lang="sv-SE" dirty="0" err="1"/>
              <a:t>Carly</a:t>
            </a:r>
            <a:r>
              <a:rPr lang="sv-SE" dirty="0"/>
              <a:t> Simon)</a:t>
            </a:r>
          </a:p>
        </p:txBody>
      </p:sp>
    </p:spTree>
    <p:extLst>
      <p:ext uri="{BB962C8B-B14F-4D97-AF65-F5344CB8AC3E}">
        <p14:creationId xmlns:p14="http://schemas.microsoft.com/office/powerpoint/2010/main" val="412337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För vidare kontakt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>
              <a:hlinkClick r:id="rId2"/>
            </a:endParaRPr>
          </a:p>
          <a:p>
            <a:pPr marL="0" indent="0" algn="ctr">
              <a:buNone/>
            </a:pPr>
            <a:r>
              <a:rPr lang="sv-SE" sz="2800" dirty="0">
                <a:hlinkClick r:id="rId2"/>
              </a:rPr>
              <a:t>kontakt@tonymargeta.com</a:t>
            </a:r>
            <a:r>
              <a:rPr lang="sv-SE" sz="2800" dirty="0"/>
              <a:t> </a:t>
            </a:r>
            <a:br>
              <a:rPr lang="sv-SE" sz="2800" dirty="0"/>
            </a:br>
            <a:endParaRPr lang="sv-SE" sz="2800" dirty="0"/>
          </a:p>
          <a:p>
            <a:pPr marL="0" indent="0" algn="ctr">
              <a:buNone/>
            </a:pPr>
            <a:r>
              <a:rPr lang="sv-SE" sz="2800" dirty="0">
                <a:hlinkClick r:id="rId3"/>
              </a:rPr>
              <a:t>www.tonymargeta.com</a:t>
            </a:r>
            <a:r>
              <a:rPr lang="sv-SE" sz="2800" dirty="0"/>
              <a:t>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9449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ets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63DE814974705469D2778EC7C1C89BF" ma:contentTypeVersion="13" ma:contentTypeDescription="Opprett et nytt dokument." ma:contentTypeScope="" ma:versionID="27693d4b4b1849cc7d7a18ebd0140919">
  <xsd:schema xmlns:xsd="http://www.w3.org/2001/XMLSchema" xmlns:xs="http://www.w3.org/2001/XMLSchema" xmlns:p="http://schemas.microsoft.com/office/2006/metadata/properties" xmlns:ns1="http://schemas.microsoft.com/sharepoint/v3" xmlns:ns3="9e182e88-7aeb-4ac4-8777-5e6bf059e4e3" xmlns:ns4="f3266fb1-435c-4759-af2f-9393df8c00bf" targetNamespace="http://schemas.microsoft.com/office/2006/metadata/properties" ma:root="true" ma:fieldsID="679e0d45813929e8de3b95c5bcd744a3" ns1:_="" ns3:_="" ns4:_="">
    <xsd:import namespace="http://schemas.microsoft.com/sharepoint/v3"/>
    <xsd:import namespace="9e182e88-7aeb-4ac4-8777-5e6bf059e4e3"/>
    <xsd:import namespace="f3266fb1-435c-4759-af2f-9393df8c00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182e88-7aeb-4ac4-8777-5e6bf059e4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66fb1-435c-4759-af2f-9393df8c00b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EA9855-261C-44A9-9985-C7106961D378}">
  <ds:schemaRefs>
    <ds:schemaRef ds:uri="f3266fb1-435c-4759-af2f-9393df8c00bf"/>
    <ds:schemaRef ds:uri="http://purl.org/dc/elements/1.1/"/>
    <ds:schemaRef ds:uri="http://schemas.microsoft.com/office/2006/metadata/properties"/>
    <ds:schemaRef ds:uri="http://www.w3.org/XML/1998/namespace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e182e88-7aeb-4ac4-8777-5e6bf059e4e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D44E64-8AB6-4900-8B9F-6A42D5FE58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F576A1-5523-4342-A5FD-F413F5E51C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e182e88-7aeb-4ac4-8777-5e6bf059e4e3"/>
    <ds:schemaRef ds:uri="f3266fb1-435c-4759-af2f-9393df8c00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TM04033919[[fn=Krets]]</Template>
  <TotalTime>110</TotalTime>
  <Words>325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Tw Cen MT</vt:lpstr>
      <vt:lpstr>Krets</vt:lpstr>
      <vt:lpstr>TONY MARGETA</vt:lpstr>
      <vt:lpstr>Tony i några punkter:</vt:lpstr>
      <vt:lpstr>Vad gör jag i min vardag? </vt:lpstr>
      <vt:lpstr>Adolf Fredriks musikklasser (AF)</vt:lpstr>
      <vt:lpstr>Adolf Fredriks Gosskör</vt:lpstr>
      <vt:lpstr>Några klingande exempel av  Adolf Fredriks gosskör och  Storkyrkans ungdomskör </vt:lpstr>
      <vt:lpstr>För vidare kontakt 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TONY MARGETA</dc:title>
  <dc:creator>Tony Margeta</dc:creator>
  <cp:lastModifiedBy>Anette Waller</cp:lastModifiedBy>
  <cp:revision>10</cp:revision>
  <dcterms:created xsi:type="dcterms:W3CDTF">2019-09-25T10:58:18Z</dcterms:created>
  <dcterms:modified xsi:type="dcterms:W3CDTF">2020-05-25T08:06:01Z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6c8c24-ab34-47ed-8c35-2ad744cc63c7_Enabled">
    <vt:lpwstr>true</vt:lpwstr>
  </property>
  <property fmtid="{D5CDD505-2E9C-101B-9397-08002B2CF9AE}" pid="3" name="MSIP_Label_9f6c8c24-ab34-47ed-8c35-2ad744cc63c7_SetDate">
    <vt:lpwstr>2019-11-08T09:37:33Z</vt:lpwstr>
  </property>
  <property fmtid="{D5CDD505-2E9C-101B-9397-08002B2CF9AE}" pid="4" name="MSIP_Label_9f6c8c24-ab34-47ed-8c35-2ad744cc63c7_Method">
    <vt:lpwstr>Standard</vt:lpwstr>
  </property>
  <property fmtid="{D5CDD505-2E9C-101B-9397-08002B2CF9AE}" pid="5" name="MSIP_Label_9f6c8c24-ab34-47ed-8c35-2ad744cc63c7_Name">
    <vt:lpwstr>Åpen informasjon</vt:lpwstr>
  </property>
  <property fmtid="{D5CDD505-2E9C-101B-9397-08002B2CF9AE}" pid="6" name="MSIP_Label_9f6c8c24-ab34-47ed-8c35-2ad744cc63c7_SiteId">
    <vt:lpwstr>631d405d-9825-4459-b5bc-d88848e60a69</vt:lpwstr>
  </property>
  <property fmtid="{D5CDD505-2E9C-101B-9397-08002B2CF9AE}" pid="7" name="MSIP_Label_9f6c8c24-ab34-47ed-8c35-2ad744cc63c7_ActionId">
    <vt:lpwstr>a95fbf8e-1501-4b71-81e3-00006b6c6af7</vt:lpwstr>
  </property>
  <property fmtid="{D5CDD505-2E9C-101B-9397-08002B2CF9AE}" pid="8" name="MSIP_Label_9f6c8c24-ab34-47ed-8c35-2ad744cc63c7_ContentBits">
    <vt:lpwstr>0</vt:lpwstr>
  </property>
  <property fmtid="{D5CDD505-2E9C-101B-9397-08002B2CF9AE}" pid="9" name="ContentTypeId">
    <vt:lpwstr>0x010100563DE814974705469D2778EC7C1C89BF</vt:lpwstr>
  </property>
</Properties>
</file>